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66" r:id="rId5"/>
    <p:sldId id="276" r:id="rId6"/>
    <p:sldId id="277" r:id="rId7"/>
    <p:sldId id="259" r:id="rId8"/>
    <p:sldId id="275" r:id="rId9"/>
    <p:sldId id="267" r:id="rId10"/>
    <p:sldId id="273" r:id="rId11"/>
    <p:sldId id="274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85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7331" y="844557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1579" y="796233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47331" y="79897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4a"/><Relationship Id="rId7" Type="http://schemas.openxmlformats.org/officeDocument/2006/relationships/image" Target="../media/image3.jp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NAS-Verapaz\ONG\VERAPAZ\FAV\C Voluntariado\Experiencias voluntarios\2019\Jesús en Camerún\Fotos Jesús\IMG-20191010-WA0003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6" b="9597"/>
          <a:stretch/>
        </p:blipFill>
        <p:spPr bwMode="auto">
          <a:xfrm>
            <a:off x="1331042" y="-63499"/>
            <a:ext cx="10160000" cy="614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C411D84-9707-2044-9272-C98659930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82677" y="5943600"/>
            <a:ext cx="12474677" cy="914400"/>
          </a:xfrm>
        </p:spPr>
        <p:txBody>
          <a:bodyPr>
            <a:noAutofit/>
          </a:bodyPr>
          <a:lstStyle/>
          <a:p>
            <a:pPr algn="ctr"/>
            <a:r>
              <a:rPr lang="es-ES" sz="4500" dirty="0" smtClean="0">
                <a:solidFill>
                  <a:schemeClr val="bg1"/>
                </a:solidFill>
              </a:rPr>
              <a:t>VOLUNTARIADO EN  ACCIÓN  VERAPAZ</a:t>
            </a:r>
            <a:endParaRPr lang="es-ES" sz="45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448" y="4979109"/>
            <a:ext cx="2965593" cy="1122602"/>
          </a:xfrm>
          <a:prstGeom prst="rect">
            <a:avLst/>
          </a:prstGeom>
        </p:spPr>
      </p:pic>
      <p:pic>
        <p:nvPicPr>
          <p:cNvPr id="3" name="14 Kaya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7786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5760" y="5350625"/>
            <a:ext cx="609600" cy="6096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2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7">
        <p14:doors dir="vert"/>
      </p:transition>
    </mc:Choice>
    <mc:Fallback xmlns="">
      <p:transition spd="slow" advTm="92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7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;p16"/>
          <p:cNvSpPr/>
          <p:nvPr/>
        </p:nvSpPr>
        <p:spPr>
          <a:xfrm>
            <a:off x="6925462" y="3655811"/>
            <a:ext cx="4746797" cy="81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endParaRPr sz="2000" b="1" i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Black"/>
            </a:endParaRPr>
          </a:p>
        </p:txBody>
      </p:sp>
      <p:sp>
        <p:nvSpPr>
          <p:cNvPr id="10" name="7 Rectángulo"/>
          <p:cNvSpPr/>
          <p:nvPr/>
        </p:nvSpPr>
        <p:spPr>
          <a:xfrm>
            <a:off x="3576952" y="959877"/>
            <a:ext cx="4846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s-ES" sz="22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Gema, </a:t>
            </a:r>
            <a:r>
              <a:rPr lang="es-ES" sz="24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voluntaria</a:t>
            </a:r>
            <a:r>
              <a:rPr lang="es-ES" sz="22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 en El Seybo</a:t>
            </a:r>
            <a:endParaRPr lang="es-ES" sz="2200" b="1" dirty="0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" name="2 Título"/>
          <p:cNvSpPr txBox="1">
            <a:spLocks/>
          </p:cNvSpPr>
          <p:nvPr/>
        </p:nvSpPr>
        <p:spPr>
          <a:xfrm>
            <a:off x="287493" y="-83628"/>
            <a:ext cx="11931445" cy="1143000"/>
          </a:xfrm>
          <a:prstGeom prst="rect">
            <a:avLst/>
          </a:prstGeom>
        </p:spPr>
        <p:txBody>
          <a:bodyPr vert="horz" rtlCol="0" anchor="ctr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ES" dirty="0" smtClean="0"/>
              <a:t>Testimonios y experiencias de algunos voluntarios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60145" y="6135987"/>
            <a:ext cx="454205" cy="72201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5919627" y="6135987"/>
            <a:ext cx="454204" cy="72201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11626707" y="6135987"/>
            <a:ext cx="454205" cy="722013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51031" y="2721153"/>
            <a:ext cx="477567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200" b="1" i="1" dirty="0" smtClean="0">
                <a:solidFill>
                  <a:schemeClr val="dk1"/>
                </a:solidFill>
                <a:latin typeface="Arial Narrow" panose="020B0606020202030204" pitchFamily="34" charset="0"/>
                <a:ea typeface="Arial Narrow"/>
                <a:cs typeface="Arial Narrow"/>
                <a:sym typeface="Arial Black"/>
              </a:rPr>
              <a:t>“L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o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que me llevo de El </a:t>
            </a:r>
            <a:r>
              <a:rPr lang="es-ES" sz="2200" b="1" i="1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Seibo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, </a:t>
            </a:r>
            <a:endParaRPr lang="es-ES" sz="2200" b="1" i="1" dirty="0" smtClean="0">
              <a:solidFill>
                <a:schemeClr val="dk1"/>
              </a:solidFill>
              <a:latin typeface="Arial Narrow"/>
              <a:ea typeface="Arial Narrow"/>
              <a:cs typeface="Arial Narrow"/>
            </a:endParaRPr>
          </a:p>
          <a:p>
            <a:pPr algn="just"/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es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que un mundo mejor es posible, siempre que sea en comunidad”.</a:t>
            </a:r>
            <a:endParaRPr lang="es-ES" sz="2200" b="1" i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Black"/>
            </a:endParaRPr>
          </a:p>
          <a:p>
            <a:pPr algn="just"/>
            <a:endParaRPr lang="es-ES" sz="2200" b="1" i="1" dirty="0">
              <a:solidFill>
                <a:schemeClr val="dk1"/>
              </a:solidFill>
              <a:latin typeface="Arial Narrow" panose="020B0606020202030204" pitchFamily="34" charset="0"/>
              <a:ea typeface="Arial Narrow"/>
              <a:cs typeface="Arial Narrow"/>
            </a:endParaRPr>
          </a:p>
        </p:txBody>
      </p:sp>
      <p:pic>
        <p:nvPicPr>
          <p:cNvPr id="1027" name="Picture 3" descr="\\NAS-Verapaz\ONG\VERAPAZ\FAV\C Voluntariado\Experiencias voluntarios\2022\Gema en R. Dominicana\IMG-20220806-WA00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" t="18092"/>
          <a:stretch/>
        </p:blipFill>
        <p:spPr bwMode="auto">
          <a:xfrm>
            <a:off x="83574" y="1490132"/>
            <a:ext cx="6432827" cy="419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17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7 Rectángulo"/>
          <p:cNvSpPr/>
          <p:nvPr/>
        </p:nvSpPr>
        <p:spPr>
          <a:xfrm>
            <a:off x="4077216" y="920189"/>
            <a:ext cx="3845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s-ES" sz="22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Javi, voluntario </a:t>
            </a:r>
            <a:r>
              <a:rPr lang="es-ES" sz="24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en</a:t>
            </a:r>
            <a:r>
              <a:rPr lang="es-ES" sz="22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 Perú</a:t>
            </a:r>
            <a:endParaRPr lang="es-ES" sz="2200" b="1" dirty="0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" name="2 Título"/>
          <p:cNvSpPr txBox="1">
            <a:spLocks/>
          </p:cNvSpPr>
          <p:nvPr/>
        </p:nvSpPr>
        <p:spPr>
          <a:xfrm>
            <a:off x="287493" y="-83628"/>
            <a:ext cx="11931445" cy="1143000"/>
          </a:xfrm>
          <a:prstGeom prst="rect">
            <a:avLst/>
          </a:prstGeom>
        </p:spPr>
        <p:txBody>
          <a:bodyPr vert="horz" rtlCol="0" anchor="ctr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ES" dirty="0" smtClean="0"/>
              <a:t>Testimonios y experiencias de algunos voluntarios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60145" y="6135987"/>
            <a:ext cx="454205" cy="72201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5919627" y="6135987"/>
            <a:ext cx="454204" cy="72201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11626707" y="6135987"/>
            <a:ext cx="454205" cy="722013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7020668" y="2129689"/>
            <a:ext cx="468771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200" b="1" i="1" dirty="0" smtClean="0">
                <a:solidFill>
                  <a:schemeClr val="dk1"/>
                </a:solidFill>
                <a:latin typeface="Arial Narrow" panose="020B0606020202030204" pitchFamily="34" charset="0"/>
                <a:ea typeface="Arial Black"/>
                <a:cs typeface="Arial Black"/>
              </a:rPr>
              <a:t>“</a:t>
            </a:r>
            <a:r>
              <a:rPr lang="es-US" sz="2200" b="1" i="1" dirty="0" smtClean="0">
                <a:solidFill>
                  <a:schemeClr val="dk1"/>
                </a:solidFill>
                <a:latin typeface="Arial Narrow" panose="020B0606020202030204" pitchFamily="34" charset="0"/>
                <a:ea typeface="Arial Black"/>
                <a:cs typeface="Arial Black"/>
              </a:rPr>
              <a:t>Me </a:t>
            </a:r>
            <a:r>
              <a:rPr lang="es-US" sz="2200" b="1" i="1" dirty="0">
                <a:solidFill>
                  <a:schemeClr val="dk1"/>
                </a:solidFill>
                <a:latin typeface="Arial Narrow" panose="020B0606020202030204" pitchFamily="34" charset="0"/>
                <a:ea typeface="Arial Black"/>
                <a:cs typeface="Arial Black"/>
              </a:rPr>
              <a:t>he encontrado con personas </a:t>
            </a:r>
          </a:p>
          <a:p>
            <a:pPr algn="just"/>
            <a:r>
              <a:rPr lang="es-US" sz="2200" b="1" i="1" dirty="0" smtClean="0">
                <a:solidFill>
                  <a:schemeClr val="dk1"/>
                </a:solidFill>
                <a:latin typeface="Arial Narrow" panose="020B0606020202030204" pitchFamily="34" charset="0"/>
                <a:ea typeface="Arial Black"/>
                <a:cs typeface="Arial Black"/>
              </a:rPr>
              <a:t>que </a:t>
            </a:r>
            <a:r>
              <a:rPr lang="es-US" sz="2200" b="1" i="1" dirty="0">
                <a:solidFill>
                  <a:schemeClr val="dk1"/>
                </a:solidFill>
                <a:latin typeface="Arial Narrow" panose="020B0606020202030204" pitchFamily="34" charset="0"/>
                <a:ea typeface="Arial Black"/>
                <a:cs typeface="Arial Black"/>
              </a:rPr>
              <a:t>son Luz en la oscuridad, levadura en la masa, amor en el </a:t>
            </a:r>
            <a:r>
              <a:rPr lang="es-US" sz="2200" b="1" i="1" dirty="0" smtClean="0">
                <a:solidFill>
                  <a:schemeClr val="dk1"/>
                </a:solidFill>
                <a:latin typeface="Arial Narrow" panose="020B0606020202030204" pitchFamily="34" charset="0"/>
                <a:ea typeface="Arial Black"/>
                <a:cs typeface="Arial Black"/>
              </a:rPr>
              <a:t>desprecio.</a:t>
            </a:r>
          </a:p>
          <a:p>
            <a:pPr algn="just"/>
            <a:endParaRPr lang="es-US" sz="2200" b="1" i="1" dirty="0" smtClean="0">
              <a:solidFill>
                <a:schemeClr val="dk1"/>
              </a:solidFill>
              <a:latin typeface="Arial Narrow" panose="020B0606020202030204" pitchFamily="34" charset="0"/>
              <a:ea typeface="Arial Black"/>
              <a:cs typeface="Arial Black"/>
            </a:endParaRPr>
          </a:p>
          <a:p>
            <a:pPr algn="just"/>
            <a:r>
              <a:rPr lang="es-US" sz="2200" b="1" i="1" dirty="0" smtClean="0">
                <a:solidFill>
                  <a:schemeClr val="dk1"/>
                </a:solidFill>
                <a:latin typeface="Arial Narrow" panose="020B0606020202030204" pitchFamily="34" charset="0"/>
                <a:ea typeface="Arial Black"/>
                <a:cs typeface="Arial Black"/>
              </a:rPr>
              <a:t>Personas </a:t>
            </a:r>
            <a:r>
              <a:rPr lang="es-US" sz="2200" b="1" i="1" dirty="0">
                <a:solidFill>
                  <a:schemeClr val="dk1"/>
                </a:solidFill>
                <a:latin typeface="Arial Narrow" panose="020B0606020202030204" pitchFamily="34" charset="0"/>
                <a:ea typeface="Arial Black"/>
                <a:cs typeface="Arial Black"/>
              </a:rPr>
              <a:t>pacientes que creen que toda acción tiene su </a:t>
            </a:r>
            <a:r>
              <a:rPr lang="es-US" sz="2200" b="1" i="1" dirty="0" smtClean="0">
                <a:solidFill>
                  <a:schemeClr val="dk1"/>
                </a:solidFill>
                <a:latin typeface="Arial Narrow" panose="020B0606020202030204" pitchFamily="34" charset="0"/>
                <a:ea typeface="Arial Black"/>
                <a:cs typeface="Arial Black"/>
              </a:rPr>
              <a:t>fruto,</a:t>
            </a:r>
          </a:p>
          <a:p>
            <a:pPr algn="just"/>
            <a:r>
              <a:rPr lang="es-US" sz="2200" b="1" i="1" dirty="0" smtClean="0">
                <a:solidFill>
                  <a:schemeClr val="dk1"/>
                </a:solidFill>
                <a:latin typeface="Arial Narrow" panose="020B0606020202030204" pitchFamily="34" charset="0"/>
                <a:ea typeface="Arial Black"/>
                <a:cs typeface="Arial Black"/>
              </a:rPr>
              <a:t>aunque </a:t>
            </a:r>
            <a:r>
              <a:rPr lang="es-US" sz="2200" b="1" i="1" dirty="0">
                <a:solidFill>
                  <a:schemeClr val="dk1"/>
                </a:solidFill>
                <a:latin typeface="Arial Narrow" panose="020B0606020202030204" pitchFamily="34" charset="0"/>
                <a:ea typeface="Arial Black"/>
                <a:cs typeface="Arial Black"/>
              </a:rPr>
              <a:t>no se </a:t>
            </a:r>
            <a:r>
              <a:rPr lang="es-US" sz="2200" b="1" i="1" dirty="0" smtClean="0">
                <a:solidFill>
                  <a:schemeClr val="dk1"/>
                </a:solidFill>
                <a:latin typeface="Arial Narrow" panose="020B0606020202030204" pitchFamily="34" charset="0"/>
                <a:ea typeface="Arial Black"/>
                <a:cs typeface="Arial Black"/>
              </a:rPr>
              <a:t>vea”</a:t>
            </a:r>
            <a:r>
              <a:rPr lang="es-ES" sz="2200" b="1" i="1" dirty="0" smtClean="0">
                <a:solidFill>
                  <a:schemeClr val="dk1"/>
                </a:solidFill>
                <a:latin typeface="Arial Narrow" panose="020B0606020202030204" pitchFamily="34" charset="0"/>
                <a:ea typeface="Arial Black"/>
                <a:cs typeface="Arial Black"/>
              </a:rPr>
              <a:t>.</a:t>
            </a:r>
            <a:endParaRPr lang="es-ES" sz="2200" b="1" i="1" dirty="0">
              <a:solidFill>
                <a:schemeClr val="dk1"/>
              </a:solidFill>
              <a:latin typeface="Arial Narrow" panose="020B0606020202030204" pitchFamily="34" charset="0"/>
              <a:ea typeface="Arial Black"/>
              <a:cs typeface="Arial Black"/>
            </a:endParaRPr>
          </a:p>
        </p:txBody>
      </p:sp>
      <p:pic>
        <p:nvPicPr>
          <p:cNvPr id="11" name="10 Imagen" descr="d:\Users\Dulce\Desktop\Cosas\jAVI PERÚ\IMG-20221025-WA000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47" y="1434070"/>
            <a:ext cx="6169997" cy="4503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472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346" y="1018597"/>
            <a:ext cx="9625766" cy="3732213"/>
          </a:xfrm>
        </p:spPr>
      </p:pic>
      <p:sp>
        <p:nvSpPr>
          <p:cNvPr id="12" name="2 Título"/>
          <p:cNvSpPr txBox="1">
            <a:spLocks/>
          </p:cNvSpPr>
          <p:nvPr/>
        </p:nvSpPr>
        <p:spPr>
          <a:xfrm>
            <a:off x="287493" y="-83628"/>
            <a:ext cx="11931445" cy="1143000"/>
          </a:xfrm>
          <a:prstGeom prst="rect">
            <a:avLst/>
          </a:prstGeom>
        </p:spPr>
        <p:txBody>
          <a:bodyPr vert="horz" rtlCol="0" anchor="ctr">
            <a:normAutofit fontScale="975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ES" dirty="0" smtClean="0"/>
              <a:t>Y tú ¿te apuntas a ser voluntario/a?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60145" y="6135987"/>
            <a:ext cx="454205" cy="72201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5919627" y="6135987"/>
            <a:ext cx="454204" cy="72201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11626707" y="6135987"/>
            <a:ext cx="454205" cy="72201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1369EB73-397A-D348-B830-8A23D85D91C5}"/>
              </a:ext>
            </a:extLst>
          </p:cNvPr>
          <p:cNvSpPr txBox="1">
            <a:spLocks/>
          </p:cNvSpPr>
          <p:nvPr/>
        </p:nvSpPr>
        <p:spPr>
          <a:xfrm rot="20913615">
            <a:off x="3931606" y="4966420"/>
            <a:ext cx="4557157" cy="6380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500" cap="none" dirty="0" smtClean="0">
                <a:solidFill>
                  <a:srgbClr val="002060"/>
                </a:solidFill>
              </a:rPr>
              <a:t>O puedes escribirnos </a:t>
            </a:r>
            <a:r>
              <a:rPr lang="es-ES" sz="2200" cap="none" dirty="0" smtClean="0">
                <a:solidFill>
                  <a:srgbClr val="002060"/>
                </a:solidFill>
              </a:rPr>
              <a:t>a </a:t>
            </a:r>
            <a:r>
              <a:rPr lang="es-ES" sz="2200" b="1" cap="none" dirty="0" smtClean="0">
                <a:solidFill>
                  <a:srgbClr val="FF0000"/>
                </a:solidFill>
              </a:rPr>
              <a:t>voluntariado@accionverapaz.org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369EB73-397A-D348-B830-8A23D85D91C5}"/>
              </a:ext>
            </a:extLst>
          </p:cNvPr>
          <p:cNvSpPr txBox="1">
            <a:spLocks/>
          </p:cNvSpPr>
          <p:nvPr/>
        </p:nvSpPr>
        <p:spPr>
          <a:xfrm rot="20816443">
            <a:off x="679271" y="5218056"/>
            <a:ext cx="4231105" cy="5951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500" cap="none" dirty="0">
                <a:solidFill>
                  <a:srgbClr val="002060"/>
                </a:solidFill>
              </a:rPr>
              <a:t>L</a:t>
            </a:r>
            <a:r>
              <a:rPr lang="es-ES" sz="2500" cap="none" dirty="0" smtClean="0">
                <a:solidFill>
                  <a:srgbClr val="002060"/>
                </a:solidFill>
              </a:rPr>
              <a:t>lámanos al </a:t>
            </a:r>
            <a:r>
              <a:rPr lang="es-ES" sz="2500" b="1" cap="none" dirty="0" smtClean="0">
                <a:solidFill>
                  <a:srgbClr val="FF0000"/>
                </a:solidFill>
              </a:rPr>
              <a:t>91 0247166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1369EB73-397A-D348-B830-8A23D85D91C5}"/>
              </a:ext>
            </a:extLst>
          </p:cNvPr>
          <p:cNvSpPr txBox="1">
            <a:spLocks/>
          </p:cNvSpPr>
          <p:nvPr/>
        </p:nvSpPr>
        <p:spPr>
          <a:xfrm>
            <a:off x="8134060" y="5515611"/>
            <a:ext cx="3636316" cy="595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cap="none" dirty="0" smtClean="0">
                <a:solidFill>
                  <a:srgbClr val="002060"/>
                </a:solidFill>
              </a:rPr>
              <a:t>Más información en </a:t>
            </a:r>
            <a:r>
              <a:rPr lang="es-ES" sz="2200" b="1" cap="none" dirty="0" smtClean="0">
                <a:solidFill>
                  <a:srgbClr val="FF0000"/>
                </a:solidFill>
              </a:rPr>
              <a:t>www.accionverapaz.org</a:t>
            </a:r>
          </a:p>
        </p:txBody>
      </p:sp>
    </p:spTree>
    <p:extLst>
      <p:ext uri="{BB962C8B-B14F-4D97-AF65-F5344CB8AC3E}">
        <p14:creationId xmlns:p14="http://schemas.microsoft.com/office/powerpoint/2010/main" val="1267472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02;p15" descr="C:\Users\ssanchez\Downloads\IMG_2920.JPG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 rot="10800000">
            <a:off x="830230" y="1392045"/>
            <a:ext cx="6045820" cy="471069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5;p15"/>
          <p:cNvSpPr/>
          <p:nvPr/>
        </p:nvSpPr>
        <p:spPr>
          <a:xfrm>
            <a:off x="7105569" y="2893620"/>
            <a:ext cx="4540188" cy="103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“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Mi 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voluntariado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me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enseñó a ser más agradecida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ES" sz="2200" b="1" i="1" dirty="0" smtClean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Hoy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sigo intentando devolverles lo que ellos me 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dieron</a:t>
            </a:r>
            <a:r>
              <a:rPr lang="es-ES" sz="2200" b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”.</a:t>
            </a:r>
            <a:endParaRPr sz="22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4008804" y="904713"/>
            <a:ext cx="4466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s-ES" sz="24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María, voluntaria en India</a:t>
            </a:r>
            <a:endParaRPr lang="es-ES" sz="2400" b="1" dirty="0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" name="2 Título"/>
          <p:cNvSpPr txBox="1">
            <a:spLocks/>
          </p:cNvSpPr>
          <p:nvPr/>
        </p:nvSpPr>
        <p:spPr>
          <a:xfrm>
            <a:off x="287493" y="-83628"/>
            <a:ext cx="11931445" cy="1143000"/>
          </a:xfrm>
          <a:prstGeom prst="rect">
            <a:avLst/>
          </a:prstGeom>
        </p:spPr>
        <p:txBody>
          <a:bodyPr vert="horz" rtlCol="0" anchor="ctr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ES" dirty="0" smtClean="0"/>
              <a:t>Testimonios y experiencias de algunos voluntarios</a:t>
            </a:r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60145" y="6135987"/>
            <a:ext cx="454205" cy="72201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6014877" y="6135987"/>
            <a:ext cx="454204" cy="7220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11645757" y="6135987"/>
            <a:ext cx="454205" cy="72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34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22;p17" descr="C:\Users\ssanchez\Downloads\DSCN0177-01.jpeg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833345" y="1440260"/>
            <a:ext cx="6000169" cy="46081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25;p17"/>
          <p:cNvSpPr/>
          <p:nvPr/>
        </p:nvSpPr>
        <p:spPr>
          <a:xfrm>
            <a:off x="7270465" y="2304157"/>
            <a:ext cx="4032448" cy="144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Black"/>
              </a:rPr>
              <a:t>“Como voluntario sentí el cariño y el cuidado de aquellos, a los que se suponía yo iba a 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Black"/>
              </a:rPr>
              <a:t>ayudar.</a:t>
            </a:r>
          </a:p>
          <a:p>
            <a:pPr algn="just"/>
            <a:endParaRPr lang="es-ES" sz="2200" b="1" i="1" dirty="0" smtClean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Black"/>
            </a:endParaRPr>
          </a:p>
          <a:p>
            <a:pPr algn="just"/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Black"/>
              </a:rPr>
              <a:t>Reflexionas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Black"/>
              </a:rPr>
              <a:t>y, a la vuelta, quieres una vida menos banal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Black"/>
              </a:rPr>
              <a:t>”.</a:t>
            </a:r>
            <a:endParaRPr sz="2200" b="1" i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Black"/>
            </a:endParaRPr>
          </a:p>
        </p:txBody>
      </p:sp>
      <p:sp>
        <p:nvSpPr>
          <p:cNvPr id="12" name="7 Rectángulo"/>
          <p:cNvSpPr/>
          <p:nvPr/>
        </p:nvSpPr>
        <p:spPr>
          <a:xfrm>
            <a:off x="3763218" y="921762"/>
            <a:ext cx="4347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s-ES" sz="22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Álvaro, </a:t>
            </a:r>
            <a:r>
              <a:rPr lang="es-ES" sz="24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voluntario</a:t>
            </a:r>
            <a:r>
              <a:rPr lang="es-ES" sz="22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 en Haití</a:t>
            </a:r>
            <a:endParaRPr lang="es-ES" sz="2200" b="1" dirty="0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" name="2 Título"/>
          <p:cNvSpPr txBox="1">
            <a:spLocks/>
          </p:cNvSpPr>
          <p:nvPr/>
        </p:nvSpPr>
        <p:spPr>
          <a:xfrm>
            <a:off x="287493" y="-83628"/>
            <a:ext cx="11931445" cy="1143000"/>
          </a:xfrm>
          <a:prstGeom prst="rect">
            <a:avLst/>
          </a:prstGeom>
        </p:spPr>
        <p:txBody>
          <a:bodyPr vert="horz" rtlCol="0" anchor="ctr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ES" dirty="0" smtClean="0"/>
              <a:t>Testimonios y experiencias de algunos voluntarios</a:t>
            </a:r>
            <a:endParaRPr lang="es-ES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60145" y="6135987"/>
            <a:ext cx="454205" cy="72201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5710077" y="6135987"/>
            <a:ext cx="454204" cy="72201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11645757" y="6135987"/>
            <a:ext cx="454205" cy="72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32;p18" descr="C:\Users\ssanchez\Downloads\20180210_121832.jpg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886377" y="1340985"/>
            <a:ext cx="5899064" cy="479500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3;p18"/>
          <p:cNvSpPr/>
          <p:nvPr/>
        </p:nvSpPr>
        <p:spPr>
          <a:xfrm>
            <a:off x="7051486" y="2584804"/>
            <a:ext cx="4248472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Black"/>
              </a:rPr>
              <a:t>“La 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Black"/>
              </a:rPr>
              <a:t>experiencia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Black"/>
              </a:rPr>
              <a:t>me ha enriquecido como persona. </a:t>
            </a:r>
            <a:endParaRPr lang="es-ES" sz="2200" b="1" i="1" dirty="0" smtClean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Black"/>
            </a:endParaRPr>
          </a:p>
          <a:p>
            <a:pPr marR="0" lv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s-ES" sz="2200" b="1" i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Black"/>
            </a:endParaRPr>
          </a:p>
          <a:p>
            <a:pPr marR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Black"/>
              </a:rPr>
              <a:t>Cuando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Black"/>
              </a:rPr>
              <a:t>dedicas tiempo a los 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Black"/>
              </a:rPr>
              <a:t>demás,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Black"/>
              </a:rPr>
              <a:t>recibes mucho más de lo que 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Black"/>
              </a:rPr>
              <a:t>aportas”.</a:t>
            </a:r>
            <a:endParaRPr sz="2200" b="1" i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Black"/>
            </a:endParaRPr>
          </a:p>
        </p:txBody>
      </p:sp>
      <p:sp>
        <p:nvSpPr>
          <p:cNvPr id="11" name="7 Rectángulo"/>
          <p:cNvSpPr/>
          <p:nvPr/>
        </p:nvSpPr>
        <p:spPr>
          <a:xfrm>
            <a:off x="3925405" y="926447"/>
            <a:ext cx="4706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s-ES" sz="22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Gabriela, </a:t>
            </a:r>
            <a:r>
              <a:rPr lang="es-ES" sz="24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voluntaria</a:t>
            </a:r>
            <a:r>
              <a:rPr lang="es-ES" sz="22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 en Cuba</a:t>
            </a:r>
            <a:endParaRPr lang="es-ES" sz="2200" b="1" dirty="0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" name="2 Título"/>
          <p:cNvSpPr txBox="1">
            <a:spLocks/>
          </p:cNvSpPr>
          <p:nvPr/>
        </p:nvSpPr>
        <p:spPr>
          <a:xfrm>
            <a:off x="287493" y="-83628"/>
            <a:ext cx="11931445" cy="1143000"/>
          </a:xfrm>
          <a:prstGeom prst="rect">
            <a:avLst/>
          </a:prstGeom>
        </p:spPr>
        <p:txBody>
          <a:bodyPr vert="horz" rtlCol="0" anchor="ctr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ES" dirty="0" smtClean="0"/>
              <a:t>Testimonios y experiencias de algunos voluntarios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60145" y="6135987"/>
            <a:ext cx="454205" cy="72201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5900577" y="6135987"/>
            <a:ext cx="454204" cy="72201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11649128" y="6135987"/>
            <a:ext cx="454205" cy="72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4;p18"/>
          <p:cNvSpPr/>
          <p:nvPr/>
        </p:nvSpPr>
        <p:spPr>
          <a:xfrm>
            <a:off x="7937412" y="2577277"/>
            <a:ext cx="3938818" cy="121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“Me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he sentido muy viva, he podido conocer a mucha gente, </a:t>
            </a:r>
            <a:endParaRPr lang="es-ES" sz="2200" b="1" i="1" dirty="0" smtClean="0">
              <a:solidFill>
                <a:schemeClr val="dk1"/>
              </a:solidFill>
              <a:latin typeface="Arial Narrow"/>
              <a:ea typeface="Arial Narrow"/>
              <a:cs typeface="Arial Narrow"/>
            </a:endParaRPr>
          </a:p>
          <a:p>
            <a:pPr algn="just"/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y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 tener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tiempo para 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hacer cosas sencillas, que,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en nuestro mundo 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desarrollado,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se están perdiendo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… ”.</a:t>
            </a:r>
            <a:endParaRPr sz="2200" b="1" i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" name="7 Rectángulo"/>
          <p:cNvSpPr/>
          <p:nvPr/>
        </p:nvSpPr>
        <p:spPr>
          <a:xfrm>
            <a:off x="3573323" y="926447"/>
            <a:ext cx="5410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s-ES" sz="2200" b="1" dirty="0" err="1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Marilín</a:t>
            </a:r>
            <a:r>
              <a:rPr lang="es-ES" sz="22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, </a:t>
            </a:r>
            <a:r>
              <a:rPr lang="es-ES" sz="24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voluntaria</a:t>
            </a:r>
            <a:r>
              <a:rPr lang="es-ES" sz="22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 en El Salvador</a:t>
            </a:r>
            <a:endParaRPr lang="es-ES" sz="2200" b="1" dirty="0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" name="2 Título"/>
          <p:cNvSpPr txBox="1">
            <a:spLocks/>
          </p:cNvSpPr>
          <p:nvPr/>
        </p:nvSpPr>
        <p:spPr>
          <a:xfrm>
            <a:off x="287493" y="-83628"/>
            <a:ext cx="11931445" cy="1143000"/>
          </a:xfrm>
          <a:prstGeom prst="rect">
            <a:avLst/>
          </a:prstGeom>
        </p:spPr>
        <p:txBody>
          <a:bodyPr vert="horz" rtlCol="0" anchor="ctr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ES" dirty="0" smtClean="0"/>
              <a:t>Testimonios y experiencias de algunos voluntarios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60145" y="6135987"/>
            <a:ext cx="454205" cy="72201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5900577" y="6135987"/>
            <a:ext cx="454204" cy="72201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11649128" y="6135987"/>
            <a:ext cx="454205" cy="7220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9" y="1512711"/>
            <a:ext cx="7544742" cy="452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64813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7 Rectángulo"/>
          <p:cNvSpPr/>
          <p:nvPr/>
        </p:nvSpPr>
        <p:spPr>
          <a:xfrm>
            <a:off x="4120843" y="915158"/>
            <a:ext cx="431547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s-ES" sz="22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Alberto, voluntario en Perú</a:t>
            </a:r>
            <a:endParaRPr lang="es-ES" sz="2200" b="1" dirty="0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" name="2 Título"/>
          <p:cNvSpPr txBox="1">
            <a:spLocks/>
          </p:cNvSpPr>
          <p:nvPr/>
        </p:nvSpPr>
        <p:spPr>
          <a:xfrm>
            <a:off x="287493" y="-83628"/>
            <a:ext cx="11931445" cy="1143000"/>
          </a:xfrm>
          <a:prstGeom prst="rect">
            <a:avLst/>
          </a:prstGeom>
        </p:spPr>
        <p:txBody>
          <a:bodyPr vert="horz" rtlCol="0" anchor="ctr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ES" dirty="0" smtClean="0"/>
              <a:t>Testimonios y experiencias de algunos voluntarios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60145" y="6135987"/>
            <a:ext cx="454205" cy="72201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5900577" y="6135987"/>
            <a:ext cx="454204" cy="72201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11649128" y="6135987"/>
            <a:ext cx="454205" cy="722013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8129847" y="2615551"/>
            <a:ext cx="3519281" cy="177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“Esta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experiencia ha sido 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un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punto de inflexión en mi 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vida.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Me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ha acercado a una idea más unida de la 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humanidad”. </a:t>
            </a:r>
            <a:endParaRPr lang="es-ES" sz="2200" b="1" i="1" dirty="0">
              <a:solidFill>
                <a:schemeClr val="dk1"/>
              </a:solidFill>
              <a:latin typeface="Arial Narrow"/>
              <a:ea typeface="Arial Narrow"/>
              <a:cs typeface="Arial Narrow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1932" r="9598"/>
          <a:stretch/>
        </p:blipFill>
        <p:spPr>
          <a:xfrm>
            <a:off x="303667" y="1338768"/>
            <a:ext cx="7634351" cy="474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29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6;p14"/>
          <p:cNvSpPr/>
          <p:nvPr/>
        </p:nvSpPr>
        <p:spPr>
          <a:xfrm>
            <a:off x="7766756" y="2374413"/>
            <a:ext cx="4257006" cy="2165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“Gracias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a El </a:t>
            </a:r>
            <a:r>
              <a:rPr lang="es-ES" sz="2200" b="1" i="1" dirty="0" err="1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Seibo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 </a:t>
            </a:r>
          </a:p>
          <a:p>
            <a:pPr algn="just"/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Nos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habéis 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enseñado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valores </a:t>
            </a:r>
            <a:endParaRPr lang="es-ES" sz="2200" b="1" i="1" dirty="0" smtClean="0">
              <a:solidFill>
                <a:schemeClr val="dk1"/>
              </a:solidFill>
              <a:latin typeface="Arial Narrow"/>
              <a:ea typeface="Arial Narrow"/>
              <a:cs typeface="Arial Narrow"/>
            </a:endParaRPr>
          </a:p>
          <a:p>
            <a:pPr algn="just"/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y a apreciar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muchísimas 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cosas, </a:t>
            </a:r>
          </a:p>
          <a:p>
            <a:pPr algn="just"/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que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antes 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eran desapercibidas </a:t>
            </a:r>
          </a:p>
          <a:p>
            <a:pPr algn="just"/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ante nuestros ojos”.</a:t>
            </a:r>
            <a:endParaRPr sz="2200" b="1" i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" name="15 Rectángulo"/>
          <p:cNvSpPr/>
          <p:nvPr/>
        </p:nvSpPr>
        <p:spPr>
          <a:xfrm>
            <a:off x="2492040" y="846824"/>
            <a:ext cx="7046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s-ES" sz="2200" b="1" dirty="0" err="1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Virtu</a:t>
            </a:r>
            <a:r>
              <a:rPr lang="es-ES" sz="22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 y Laura, </a:t>
            </a:r>
            <a:r>
              <a:rPr lang="es-ES" sz="24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voluntarias</a:t>
            </a:r>
            <a:r>
              <a:rPr lang="es-ES" sz="22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 en R. Dominicana</a:t>
            </a:r>
            <a:endParaRPr lang="es-ES" sz="2200" b="1" dirty="0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" name="2 Título"/>
          <p:cNvSpPr txBox="1">
            <a:spLocks/>
          </p:cNvSpPr>
          <p:nvPr/>
        </p:nvSpPr>
        <p:spPr>
          <a:xfrm>
            <a:off x="287493" y="-83628"/>
            <a:ext cx="11931445" cy="1143000"/>
          </a:xfrm>
          <a:prstGeom prst="rect">
            <a:avLst/>
          </a:prstGeom>
        </p:spPr>
        <p:txBody>
          <a:bodyPr vert="horz" rtlCol="0" anchor="ctr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ES" dirty="0" smtClean="0"/>
              <a:t>Testimonios y experiencias de algunos voluntarios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60145" y="6135987"/>
            <a:ext cx="454205" cy="72201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5900577" y="6135987"/>
            <a:ext cx="454204" cy="72201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11569557" y="6135987"/>
            <a:ext cx="454205" cy="72201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27" y="1383414"/>
            <a:ext cx="6992052" cy="466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0568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3;p18"/>
          <p:cNvSpPr/>
          <p:nvPr/>
        </p:nvSpPr>
        <p:spPr>
          <a:xfrm>
            <a:off x="8286043" y="1929271"/>
            <a:ext cx="3715689" cy="299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“Mi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reconocimiento hacia las personas 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que dedican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sus vidas a luchar contra la 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desigualdad.</a:t>
            </a:r>
          </a:p>
          <a:p>
            <a:pPr lvl="0" algn="just"/>
            <a:endParaRPr lang="es-ES" sz="2200" b="1" i="1" dirty="0" smtClean="0">
              <a:solidFill>
                <a:schemeClr val="dk1"/>
              </a:solidFill>
              <a:latin typeface="Arial Narrow"/>
              <a:ea typeface="Arial Narrow"/>
              <a:cs typeface="Arial Narrow"/>
            </a:endParaRPr>
          </a:p>
          <a:p>
            <a:pPr lvl="0" algn="just"/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En nuestra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sociedad 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vivimos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en una 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</a:rPr>
              <a:t>burbuja, donde sólo nos preocupamos de nosotros”.</a:t>
            </a:r>
          </a:p>
        </p:txBody>
      </p:sp>
      <p:sp>
        <p:nvSpPr>
          <p:cNvPr id="11" name="7 Rectángulo"/>
          <p:cNvSpPr/>
          <p:nvPr/>
        </p:nvSpPr>
        <p:spPr>
          <a:xfrm>
            <a:off x="3625869" y="829081"/>
            <a:ext cx="5305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s-ES" sz="22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Jesús, </a:t>
            </a:r>
            <a:r>
              <a:rPr lang="es-ES" sz="24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voluntario</a:t>
            </a:r>
            <a:r>
              <a:rPr lang="es-ES" sz="22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 en R. D. Congo</a:t>
            </a:r>
            <a:endParaRPr lang="es-ES" sz="2200" b="1" dirty="0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" name="2 Título"/>
          <p:cNvSpPr txBox="1">
            <a:spLocks/>
          </p:cNvSpPr>
          <p:nvPr/>
        </p:nvSpPr>
        <p:spPr>
          <a:xfrm>
            <a:off x="287493" y="-185228"/>
            <a:ext cx="11931445" cy="1143000"/>
          </a:xfrm>
          <a:prstGeom prst="rect">
            <a:avLst/>
          </a:prstGeom>
        </p:spPr>
        <p:txBody>
          <a:bodyPr vert="horz" rtlCol="0" anchor="ctr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ES" dirty="0" smtClean="0"/>
              <a:t>Testimonios y experiencias de algunos voluntarios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60145" y="6135987"/>
            <a:ext cx="454205" cy="72201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5900577" y="6135987"/>
            <a:ext cx="454204" cy="72201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11649128" y="6135987"/>
            <a:ext cx="454205" cy="722013"/>
          </a:xfrm>
          <a:prstGeom prst="rect">
            <a:avLst/>
          </a:prstGeom>
        </p:spPr>
      </p:pic>
      <p:pic>
        <p:nvPicPr>
          <p:cNvPr id="2050" name="Picture 2" descr="\\NAS-Verapaz\ONG\VERAPAZ\FAV\C Voluntariado\Experiencias voluntarios\2021\Jesús en R.D. Congo 13-12-20 al 13-01-2021\Jesús en R. D.Congo (52)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1" b="26270"/>
          <a:stretch/>
        </p:blipFill>
        <p:spPr bwMode="auto">
          <a:xfrm>
            <a:off x="99413" y="1327702"/>
            <a:ext cx="8032749" cy="424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91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;p16"/>
          <p:cNvSpPr/>
          <p:nvPr/>
        </p:nvSpPr>
        <p:spPr>
          <a:xfrm>
            <a:off x="7349066" y="2025071"/>
            <a:ext cx="3737367" cy="81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Black"/>
              </a:rPr>
              <a:t>“Una experiencia maravillosa, con 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Black"/>
              </a:rPr>
              <a:t>personas</a:t>
            </a:r>
            <a:r>
              <a:rPr lang="es-ES" sz="20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Black"/>
              </a:rPr>
              <a:t> </a:t>
            </a:r>
            <a:r>
              <a:rPr lang="es-ES" sz="20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Black"/>
              </a:rPr>
              <a:t>que te hacen sentir como parte de su </a:t>
            </a:r>
            <a:r>
              <a:rPr lang="es-ES" sz="20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Black"/>
              </a:rPr>
              <a:t>familia. </a:t>
            </a:r>
          </a:p>
          <a:p>
            <a:pPr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s-ES" sz="2000" b="1" i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Black"/>
            </a:endParaRPr>
          </a:p>
          <a:p>
            <a:pPr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Black"/>
              </a:rPr>
              <a:t>Hacen </a:t>
            </a:r>
            <a:r>
              <a:rPr lang="es-ES" sz="2200" b="1" i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Black"/>
              </a:rPr>
              <a:t>que veas la vida de otra manera</a:t>
            </a:r>
            <a:r>
              <a:rPr lang="es-ES" sz="2200" b="1" i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Black"/>
              </a:rPr>
              <a:t>”.</a:t>
            </a:r>
            <a:endParaRPr sz="2200" b="1" i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Black"/>
            </a:endParaRPr>
          </a:p>
        </p:txBody>
      </p:sp>
      <p:pic>
        <p:nvPicPr>
          <p:cNvPr id="9" name="Google Shape;115;p16" descr="C:\Users\ssanchez\Downloads\IMG_20170825_175347_3.jpg"/>
          <p:cNvPicPr preferRelativeResize="0"/>
          <p:nvPr/>
        </p:nvPicPr>
        <p:blipFill rotWithShape="1">
          <a:blip r:embed="rId2" cstate="print">
            <a:alphaModFix/>
          </a:blip>
          <a:srcRect l="12563" r="8292"/>
          <a:stretch/>
        </p:blipFill>
        <p:spPr>
          <a:xfrm>
            <a:off x="188098" y="1390764"/>
            <a:ext cx="6506213" cy="4524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7 Rectángulo"/>
          <p:cNvSpPr/>
          <p:nvPr/>
        </p:nvSpPr>
        <p:spPr>
          <a:xfrm>
            <a:off x="2966209" y="910002"/>
            <a:ext cx="6067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s-ES" sz="22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María </a:t>
            </a:r>
            <a:r>
              <a:rPr lang="es-ES" sz="2200" b="1" dirty="0" err="1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Á</a:t>
            </a:r>
            <a:r>
              <a:rPr lang="es-ES" sz="2200" b="1" dirty="0" err="1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ngels</a:t>
            </a:r>
            <a:r>
              <a:rPr lang="es-ES" sz="22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, </a:t>
            </a:r>
            <a:r>
              <a:rPr lang="es-ES" sz="24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voluntaria</a:t>
            </a:r>
            <a:r>
              <a:rPr lang="es-ES" sz="2200" b="1" dirty="0" smtClean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 en Colombia</a:t>
            </a:r>
            <a:endParaRPr lang="es-ES" sz="2200" b="1" dirty="0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" name="2 Título"/>
          <p:cNvSpPr txBox="1">
            <a:spLocks/>
          </p:cNvSpPr>
          <p:nvPr/>
        </p:nvSpPr>
        <p:spPr>
          <a:xfrm>
            <a:off x="287493" y="-83628"/>
            <a:ext cx="11931445" cy="1143000"/>
          </a:xfrm>
          <a:prstGeom prst="rect">
            <a:avLst/>
          </a:prstGeom>
        </p:spPr>
        <p:txBody>
          <a:bodyPr vert="horz" rtlCol="0" anchor="ctr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ES" dirty="0" smtClean="0"/>
              <a:t>Testimonios y experiencias de algunos voluntarios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60145" y="6135987"/>
            <a:ext cx="454205" cy="72201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5919627" y="6135987"/>
            <a:ext cx="454204" cy="72201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14559"/>
          <a:stretch/>
        </p:blipFill>
        <p:spPr>
          <a:xfrm>
            <a:off x="11626707" y="6135987"/>
            <a:ext cx="454205" cy="72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52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429</Words>
  <Application>Microsoft Office PowerPoint</Application>
  <PresentationFormat>Panorámica</PresentationFormat>
  <Paragraphs>57</Paragraphs>
  <Slides>12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Arial Narrow</vt:lpstr>
      <vt:lpstr>Gill Sans MT</vt:lpstr>
      <vt:lpstr>Galería</vt:lpstr>
      <vt:lpstr>VOLUNTARIADO EN  ACCIÓN  VERAPAZ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Autobiografía</dc:title>
  <dc:creator>Dulce Carrera</dc:creator>
  <cp:lastModifiedBy>Dulce</cp:lastModifiedBy>
  <cp:revision>99</cp:revision>
  <dcterms:created xsi:type="dcterms:W3CDTF">2018-10-13T10:41:56Z</dcterms:created>
  <dcterms:modified xsi:type="dcterms:W3CDTF">2023-11-27T12:15:00Z</dcterms:modified>
</cp:coreProperties>
</file>